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63"/>
    <p:restoredTop sz="94669"/>
  </p:normalViewPr>
  <p:slideViewPr>
    <p:cSldViewPr snapToGrid="0" snapToObjects="1">
      <p:cViewPr varScale="1">
        <p:scale>
          <a:sx n="93" d="100"/>
          <a:sy n="93" d="100"/>
        </p:scale>
        <p:origin x="7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53951-5E86-3049-93F2-8A3EB9591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SG" dirty="0"/>
              <a:t>Analysis of Singapore’s Premium Product Shop Placement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707E03-6BAB-A544-9C84-60CBE8839B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SG" dirty="0"/>
              <a:t>IBM Data Science Capstone Project</a:t>
            </a:r>
          </a:p>
          <a:p>
            <a:r>
              <a:rPr lang="en-SG" dirty="0"/>
              <a:t>Kar Wai Lim</a:t>
            </a:r>
            <a:br>
              <a:rPr lang="en-SG" dirty="0"/>
            </a:br>
            <a:r>
              <a:rPr lang="en-SG" dirty="0"/>
              <a:t>5 Jan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785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F8FDE-42A7-764C-8D6F-7E84D11E5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91F2E-953E-1B40-B584-04CA102A8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1. More than 70% of Singapore residents purchase premium products in store rather than online.</a:t>
            </a:r>
          </a:p>
          <a:p>
            <a:r>
              <a:rPr lang="en-SG" dirty="0"/>
              <a:t>2. Using </a:t>
            </a:r>
            <a:r>
              <a:rPr lang="en-SG" dirty="0" err="1"/>
              <a:t>condomium</a:t>
            </a:r>
            <a:r>
              <a:rPr lang="en-SG" dirty="0"/>
              <a:t> rental data in Singapore, I find out the areas where Singapore residents are paying more for housing rental.</a:t>
            </a:r>
          </a:p>
          <a:p>
            <a:r>
              <a:rPr lang="en-SG" dirty="0"/>
              <a:t>3. I use Foursquare API to look for potential competitors in premium products.</a:t>
            </a:r>
          </a:p>
          <a:p>
            <a:r>
              <a:rPr lang="en-SG" dirty="0"/>
              <a:t>4. Clustering algorithm is used to cluster 174,780 rental data into 100 groups based on location and rental per room.</a:t>
            </a:r>
          </a:p>
          <a:p>
            <a:r>
              <a:rPr lang="en-SG" dirty="0"/>
              <a:t>5. Illustration using folium package allows us to determine the best location — where there are many rich residents but little competitors.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82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C4ABD-3D60-B34E-BB70-5485E6A81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42656-9CE8-CA4D-87C8-56E26BC06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More than 70% of Singapore residents are purchasing premium products from local store rather than online</a:t>
            </a:r>
          </a:p>
          <a:p>
            <a:r>
              <a:rPr lang="en-SG" dirty="0"/>
              <a:t>Great opportunity for businesses to set up physical premium stores in Singapore</a:t>
            </a:r>
          </a:p>
          <a:p>
            <a:r>
              <a:rPr lang="en-US" dirty="0"/>
              <a:t>This report will use data science to </a:t>
            </a:r>
            <a:r>
              <a:rPr lang="en-US" dirty="0" err="1"/>
              <a:t>analyse</a:t>
            </a:r>
            <a:r>
              <a:rPr lang="en-US" dirty="0"/>
              <a:t> where can a business set up physical premium stores in Singapore</a:t>
            </a:r>
          </a:p>
          <a:p>
            <a:pPr lvl="1"/>
            <a:r>
              <a:rPr lang="en-SG" dirty="0"/>
              <a:t>foursquare API to look for existing premium stores in Singapore</a:t>
            </a:r>
          </a:p>
          <a:p>
            <a:pPr lvl="1"/>
            <a:r>
              <a:rPr lang="en-SG" dirty="0"/>
              <a:t>condominium rental data to determine potential areas</a:t>
            </a:r>
          </a:p>
          <a:p>
            <a:r>
              <a:rPr lang="en-SG" dirty="0"/>
              <a:t>Of interest to premium stores retailer such as Hermes and Louis Vuitton.</a:t>
            </a:r>
          </a:p>
          <a:p>
            <a:pPr lvl="1"/>
            <a:endParaRPr lang="en-SG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760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3D4D2-1E13-5A48-81CC-03B71D22A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19AD-DE19-2A4A-B6C3-BD0E2BBC2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Foursquare location data (use Foursquare API calls)</a:t>
            </a:r>
          </a:p>
          <a:p>
            <a:pPr lvl="1"/>
            <a:r>
              <a:rPr lang="en-SG" dirty="0"/>
              <a:t>Find venues of existing physical premium stores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1137D0-558B-E047-BC3D-D8B072DDE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911" y="3047484"/>
            <a:ext cx="7663168" cy="309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136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3D4D2-1E13-5A48-81CC-03B71D22A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19AD-DE19-2A4A-B6C3-BD0E2BBC2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Condominium rental data (from Urban Redevelopment Authority)</a:t>
            </a:r>
          </a:p>
          <a:p>
            <a:pPr lvl="1"/>
            <a:r>
              <a:rPr lang="en-SG" dirty="0"/>
              <a:t>obtain the monthly rental associated with condominium units rented out</a:t>
            </a:r>
          </a:p>
          <a:p>
            <a:pPr lvl="1"/>
            <a:r>
              <a:rPr lang="en-SG" dirty="0"/>
              <a:t>rental per number of bedrooms as strong indicator to the willingness to purchase premium products</a:t>
            </a:r>
          </a:p>
          <a:p>
            <a:pPr lvl="1"/>
            <a:endParaRPr lang="en-SG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984FAF-A1B9-B146-983F-2F860607F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972" y="3895206"/>
            <a:ext cx="10470744" cy="185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559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757A3-AD7A-A943-B0EE-AB74CD02E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Methodology</a:t>
            </a:r>
            <a:br>
              <a:rPr lang="en-SG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93809-3464-CF45-AD79-86D2DAB42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r>
              <a:rPr lang="en-US" dirty="0"/>
              <a:t>Large amount of rental data (174,780 data points) impractical to </a:t>
            </a:r>
            <a:r>
              <a:rPr lang="en-US" dirty="0" err="1"/>
              <a:t>analysed</a:t>
            </a:r>
            <a:r>
              <a:rPr lang="en-US" dirty="0"/>
              <a:t> manually</a:t>
            </a:r>
          </a:p>
          <a:p>
            <a:pPr lvl="1"/>
            <a:r>
              <a:rPr lang="en-US" dirty="0"/>
              <a:t>Use clustering (100 clusters) to group similar areas with similar rental per bedrooms</a:t>
            </a:r>
          </a:p>
          <a:p>
            <a:pPr lvl="1"/>
            <a:r>
              <a:rPr lang="en-US" dirty="0" err="1"/>
              <a:t>Summarise</a:t>
            </a:r>
            <a:r>
              <a:rPr lang="en-US" dirty="0"/>
              <a:t> data based on cluster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F281FF-CA28-574D-9770-E671DF6ED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6786" y="3809999"/>
            <a:ext cx="3731496" cy="275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104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113CB-B520-6A49-A8D6-A4A4F4A8A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Results and Discussions</a:t>
            </a:r>
            <a:br>
              <a:rPr lang="en-SG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1AE67-743C-0F45-B23D-A46D86828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62545"/>
            <a:ext cx="8915400" cy="4248677"/>
          </a:xfrm>
        </p:spPr>
        <p:txBody>
          <a:bodyPr/>
          <a:lstStyle/>
          <a:p>
            <a:r>
              <a:rPr lang="en-US" dirty="0"/>
              <a:t>Red circles are areas with higher willingness to spend on rental</a:t>
            </a:r>
          </a:p>
          <a:p>
            <a:r>
              <a:rPr lang="en-US" dirty="0"/>
              <a:t>Blue dots are existing premium stores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E62EA0-EFE5-C640-B782-4C0114E66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908" y="2618509"/>
            <a:ext cx="7533682" cy="395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340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8E7A-0BD3-2649-BA1E-FDEE191C1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1B76E-7602-3140-AC20-5420F97DD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40189"/>
            <a:ext cx="8915400" cy="3777622"/>
          </a:xfrm>
        </p:spPr>
        <p:txBody>
          <a:bodyPr/>
          <a:lstStyle/>
          <a:p>
            <a:r>
              <a:rPr lang="en-US" dirty="0"/>
              <a:t>Recommend locations to set up physical premium stores:</a:t>
            </a:r>
          </a:p>
          <a:p>
            <a:pPr lvl="1"/>
            <a:r>
              <a:rPr lang="en-US" dirty="0"/>
              <a:t>Red circles that are far away from blue dots – e.g. Lakeside, Dairy Farm, Canberra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1D9B19-5F6B-784F-B68A-59EA79996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908" y="2618509"/>
            <a:ext cx="7533682" cy="395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200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ABD2F-10E5-2648-BE1F-3465809F1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60304-A412-C14A-86E1-7F198CD60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It is important for businesses to leverage data to make an inform decision.</a:t>
            </a:r>
          </a:p>
          <a:p>
            <a:r>
              <a:rPr lang="en-SG" dirty="0"/>
              <a:t>We leveraged the data from Foursquare and URA to determine a suitable location for businesses to set up premium stores.</a:t>
            </a:r>
          </a:p>
          <a:p>
            <a:r>
              <a:rPr lang="en-SG" dirty="0"/>
              <a:t>The best locations are found to be the areas where residents are paying high rental but with little existing premium stores. 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990878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20</TotalTime>
  <Words>396</Words>
  <Application>Microsoft Macintosh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Wisp</vt:lpstr>
      <vt:lpstr>Analysis of Singapore’s Premium Product Shop Placement</vt:lpstr>
      <vt:lpstr>Executive Summary</vt:lpstr>
      <vt:lpstr>Introduction</vt:lpstr>
      <vt:lpstr>Data</vt:lpstr>
      <vt:lpstr>Data</vt:lpstr>
      <vt:lpstr>Methodology </vt:lpstr>
      <vt:lpstr>Results and Discussions </vt:lpstr>
      <vt:lpstr>Recommendations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Singapore’s Premium Product Shop Placement</dc:title>
  <dc:creator>KAR WAI LIM</dc:creator>
  <cp:lastModifiedBy>KAR WAI LIM</cp:lastModifiedBy>
  <cp:revision>5</cp:revision>
  <cp:lastPrinted>2020-01-04T19:30:40Z</cp:lastPrinted>
  <dcterms:created xsi:type="dcterms:W3CDTF">2020-01-04T19:12:08Z</dcterms:created>
  <dcterms:modified xsi:type="dcterms:W3CDTF">2020-01-04T19:33:43Z</dcterms:modified>
</cp:coreProperties>
</file>

<file path=docProps/thumbnail.jpeg>
</file>